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892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2024-05-07T00:26:29Z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